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0" r:id="rId11"/>
    <p:sldId id="264" r:id="rId12"/>
    <p:sldId id="266" r:id="rId13"/>
    <p:sldId id="278" r:id="rId14"/>
    <p:sldId id="279" r:id="rId15"/>
    <p:sldId id="271" r:id="rId16"/>
    <p:sldId id="276" r:id="rId17"/>
    <p:sldId id="277" r:id="rId18"/>
    <p:sldId id="267" r:id="rId19"/>
    <p:sldId id="268" r:id="rId20"/>
    <p:sldId id="270" r:id="rId21"/>
    <p:sldId id="265" r:id="rId22"/>
    <p:sldId id="272" r:id="rId23"/>
    <p:sldId id="274" r:id="rId24"/>
    <p:sldId id="275" r:id="rId25"/>
    <p:sldId id="273" r:id="rId26"/>
    <p:sldId id="281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05" autoAdjust="0"/>
  </p:normalViewPr>
  <p:slideViewPr>
    <p:cSldViewPr>
      <p:cViewPr varScale="1">
        <p:scale>
          <a:sx n="75" d="100"/>
          <a:sy n="75" d="100"/>
        </p:scale>
        <p:origin x="-166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5DDA4-0649-4294-9322-C68ACACF3D31}" type="datetimeFigureOut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6017B-1A53-40EB-8E64-F5B64AF757F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0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學習由腦負責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左腦與右腦的專長不同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雖然有左右腦之分，但也不是完全各司其職，這裡只是為了接下來的分類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017B-1A53-40EB-8E64-F5B64AF757F8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學習不是一帆風順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突破難關吸收經驗→成長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過不了關、不願過關→停滯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017B-1A53-40EB-8E64-F5B64AF757F8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天才是真實存在的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天份可以讓一個人更早脫離停滯期、進步速度更快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只有努力無法追上天才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多看、多想、多做：多觀察多思考，才能減少無謂努力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017B-1A53-40EB-8E64-F5B64AF757F8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就算沒有老師，自己當自己的教練，督促自己進步</a:t>
            </a:r>
            <a:endParaRPr lang="en-US" altLang="zh-TW" dirty="0" smtClean="0"/>
          </a:p>
          <a:p>
            <a:r>
              <a:rPr lang="zh-TW" altLang="en-US" dirty="0" smtClean="0"/>
              <a:t>抖抖村村長曰：教練也許自己跑不快跳不高，但是它可以督促球員跑得更快跳得更高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高標準練習、不敷衍</a:t>
            </a:r>
            <a:r>
              <a:rPr lang="en-US" altLang="zh-TW" dirty="0" smtClean="0"/>
              <a:t>(</a:t>
            </a:r>
            <a:r>
              <a:rPr lang="zh-TW" altLang="en-US" dirty="0" smtClean="0"/>
              <a:t>例：直笛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017B-1A53-40EB-8E64-F5B64AF757F8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啾啾鞋曰：成也</a:t>
            </a:r>
            <a:r>
              <a:rPr lang="en-US" altLang="zh-TW" dirty="0" smtClean="0"/>
              <a:t>10000</a:t>
            </a:r>
            <a:r>
              <a:rPr lang="zh-TW" altLang="en-US" dirty="0" smtClean="0"/>
              <a:t>小時，敗也</a:t>
            </a:r>
            <a:r>
              <a:rPr lang="en-US" altLang="zh-TW" dirty="0" smtClean="0"/>
              <a:t>10000</a:t>
            </a:r>
            <a:r>
              <a:rPr lang="zh-TW" altLang="en-US" dirty="0" smtClean="0"/>
              <a:t>小時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017B-1A53-40EB-8E64-F5B64AF757F8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1.10000</a:t>
            </a:r>
            <a:r>
              <a:rPr lang="zh-TW" altLang="en-US" dirty="0" smtClean="0"/>
              <a:t>小時十分漫長，如果只是興趣則很難達到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017B-1A53-40EB-8E64-F5B64AF757F8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即使達到了也不保證成功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參考圖中數據，發現大約是小學讀書時間，但是小學畢業不代表讀書大師，矛盾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問題出在</a:t>
            </a:r>
            <a:r>
              <a:rPr lang="en-US" altLang="zh-TW" dirty="0" smtClean="0"/>
              <a:t>10000</a:t>
            </a:r>
            <a:r>
              <a:rPr lang="zh-TW" altLang="en-US" dirty="0" smtClean="0"/>
              <a:t>小時的實質內容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017B-1A53-40EB-8E64-F5B64AF757F8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太多分心因素：讀書時的心不在焉，導致三小時讀兩頁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解決方式因人而異：移除干擾、訂定目標</a:t>
            </a:r>
            <a:r>
              <a:rPr lang="en-US" altLang="zh-TW" dirty="0" smtClean="0"/>
              <a:t>……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017B-1A53-40EB-8E64-F5B64AF757F8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方法錯誤，多走冤枉路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解決方式：確定自己要什麼，找老師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017B-1A53-40EB-8E64-F5B64AF757F8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不敢突破，原地打轉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解決方式：犯錯是過程不是結果</a:t>
            </a:r>
            <a:r>
              <a:rPr lang="en-US" altLang="zh-TW" dirty="0" smtClean="0"/>
              <a:t>(</a:t>
            </a:r>
            <a:r>
              <a:rPr lang="zh-TW" altLang="en-US" dirty="0" smtClean="0"/>
              <a:t>畫畫難看、唱歌難聽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017B-1A53-40EB-8E64-F5B64AF757F8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沒有人是完全的會，也沒有人是完全的不會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即使只前進一步也值得喜悅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017B-1A53-40EB-8E64-F5B64AF757F8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左腦主要負責讀書、語言、邏輯推理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讀書時的理解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語言區主要在左腦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抽象概念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017B-1A53-40EB-8E64-F5B64AF757F8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善用無用的時間，把時間花在值得學習的東西上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發現自己的熱情，讓枯燥的練習成為樂趣</a:t>
            </a:r>
            <a:r>
              <a:rPr lang="en-US" altLang="zh-TW" dirty="0" smtClean="0"/>
              <a:t>(</a:t>
            </a:r>
            <a:r>
              <a:rPr lang="zh-TW" altLang="en-US" dirty="0" smtClean="0"/>
              <a:t>例：健身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017B-1A53-40EB-8E64-F5B64AF757F8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建立大方向，學會一個東西後，看得到接下來要學什麼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看到接下來要學什麼，就可能看到下一個目標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重複此循環，以</a:t>
            </a:r>
            <a:r>
              <a:rPr lang="en-US" altLang="zh-TW" dirty="0" smtClean="0"/>
              <a:t>YAMAHA</a:t>
            </a:r>
            <a:r>
              <a:rPr lang="zh-TW" altLang="en-US" dirty="0" smtClean="0"/>
              <a:t>為例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017B-1A53-40EB-8E64-F5B64AF757F8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學過的事物會成為未來的助力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相似的東西學得快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017B-1A53-40EB-8E64-F5B64AF757F8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右腦被稱為「藝術腦」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學習音樂、美術，感覺與讀書不同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學習欣賞：古典音樂與雕刻為例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017B-1A53-40EB-8E64-F5B64AF757F8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有些學習是不經大腦的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例：踩高蹺、游泳、溜冰、腳踏車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017B-1A53-40EB-8E64-F5B64AF757F8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但是大部分事物不能完全被分類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例如彈鋼琴：樂理</a:t>
            </a:r>
            <a:r>
              <a:rPr lang="en-US" altLang="zh-TW" dirty="0" smtClean="0"/>
              <a:t>(</a:t>
            </a:r>
            <a:r>
              <a:rPr lang="zh-TW" altLang="en-US" dirty="0" smtClean="0"/>
              <a:t>左腦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、旋律</a:t>
            </a:r>
            <a:r>
              <a:rPr lang="en-US" altLang="zh-TW" dirty="0" smtClean="0"/>
              <a:t>(</a:t>
            </a:r>
            <a:r>
              <a:rPr lang="zh-TW" altLang="en-US" dirty="0" smtClean="0"/>
              <a:t>右腦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、彈奏方式</a:t>
            </a:r>
            <a:r>
              <a:rPr lang="en-US" altLang="zh-TW" dirty="0" smtClean="0"/>
              <a:t>(</a:t>
            </a:r>
            <a:r>
              <a:rPr lang="zh-TW" altLang="en-US" dirty="0" smtClean="0"/>
              <a:t>肌肉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音樂遊戲亦然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017B-1A53-40EB-8E64-F5B64AF757F8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017B-1A53-40EB-8E64-F5B64AF757F8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學習不是一蹴可幾，也不是一分耕耘一分收穫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剛開始會有停滯期：進步慢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中間會有成長期：進步快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最後會有成熟期：進步慢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017B-1A53-40EB-8E64-F5B64AF757F8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停滯期笨手笨腳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成長期有成就感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成熟期穩定，也可能成為撞牆期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017B-1A53-40EB-8E64-F5B64AF757F8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停滯期長度隨技能而不同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聽力還會因為單字量的累積突破一定程度而能拆出關鍵字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017B-1A53-40EB-8E64-F5B64AF757F8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9DE6-FAEF-4775-BB98-F029DF85E0BC}" type="datetimeFigureOut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6B9F-65DE-4E51-9053-2785D06716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9DE6-FAEF-4775-BB98-F029DF85E0BC}" type="datetimeFigureOut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6B9F-65DE-4E51-9053-2785D06716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9DE6-FAEF-4775-BB98-F029DF85E0BC}" type="datetimeFigureOut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6B9F-65DE-4E51-9053-2785D06716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9DE6-FAEF-4775-BB98-F029DF85E0BC}" type="datetimeFigureOut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6B9F-65DE-4E51-9053-2785D06716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9DE6-FAEF-4775-BB98-F029DF85E0BC}" type="datetimeFigureOut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6B9F-65DE-4E51-9053-2785D06716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9DE6-FAEF-4775-BB98-F029DF85E0BC}" type="datetimeFigureOut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6B9F-65DE-4E51-9053-2785D06716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9DE6-FAEF-4775-BB98-F029DF85E0BC}" type="datetimeFigureOut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6B9F-65DE-4E51-9053-2785D06716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9DE6-FAEF-4775-BB98-F029DF85E0BC}" type="datetimeFigureOut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6B9F-65DE-4E51-9053-2785D06716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9DE6-FAEF-4775-BB98-F029DF85E0BC}" type="datetimeFigureOut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6B9F-65DE-4E51-9053-2785D06716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9DE6-FAEF-4775-BB98-F029DF85E0BC}" type="datetimeFigureOut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6B9F-65DE-4E51-9053-2785D06716B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9DE6-FAEF-4775-BB98-F029DF85E0BC}" type="datetimeFigureOut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6B9F-65DE-4E51-9053-2785D06716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49DE6-FAEF-4775-BB98-F029DF85E0BC}" type="datetimeFigureOut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96B9F-65DE-4E51-9053-2785D06716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學習任何新事物的方法與挑戰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人生</a:t>
            </a:r>
            <a:r>
              <a:rPr lang="en-US" altLang="zh-TW" dirty="0" smtClean="0"/>
              <a:t>Online</a:t>
            </a:r>
            <a:r>
              <a:rPr lang="zh-TW" altLang="en-US" dirty="0" smtClean="0"/>
              <a:t>技能點怎麼用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每個階段是什麼感覺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圖片 3" descr="07learningcur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428736"/>
            <a:ext cx="7929618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停滯期有多久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警察抓小偷：幾分鐘</a:t>
            </a:r>
            <a:endParaRPr lang="en-US" altLang="zh-TW" dirty="0" smtClean="0"/>
          </a:p>
          <a:p>
            <a:r>
              <a:rPr lang="zh-TW" altLang="en-US" dirty="0" smtClean="0"/>
              <a:t>無用小技能：幾天</a:t>
            </a:r>
            <a:endParaRPr lang="en-US" altLang="zh-TW" dirty="0" smtClean="0"/>
          </a:p>
          <a:p>
            <a:r>
              <a:rPr lang="zh-TW" altLang="en-US" dirty="0" smtClean="0"/>
              <a:t>才藝：幾個月</a:t>
            </a:r>
            <a:endParaRPr lang="en-US" altLang="zh-TW" dirty="0" smtClean="0"/>
          </a:p>
          <a:p>
            <a:r>
              <a:rPr lang="zh-TW" altLang="en-US" dirty="0" smtClean="0"/>
              <a:t>聽力：幾年</a:t>
            </a:r>
            <a:r>
              <a:rPr lang="en-US" altLang="zh-TW" dirty="0" smtClean="0"/>
              <a:t>(?)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學習曲線是由許多小曲線的組合</a:t>
            </a:r>
            <a:endParaRPr lang="zh-TW" altLang="en-US" dirty="0"/>
          </a:p>
        </p:txBody>
      </p:sp>
      <p:pic>
        <p:nvPicPr>
          <p:cNvPr id="4" name="圖片 3" descr="Four-s-shaped-curve-Eras-of-ICT-IS-organizational-learning-Source-Created-by-th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643050"/>
            <a:ext cx="7358114" cy="4830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天分讓你進步更快</a:t>
            </a:r>
            <a:endParaRPr lang="zh-TW" altLang="en-US" dirty="0"/>
          </a:p>
        </p:txBody>
      </p:sp>
      <p:pic>
        <p:nvPicPr>
          <p:cNvPr id="4" name="圖片 3" descr="07learingur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428736"/>
            <a:ext cx="5786478" cy="385765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643174" y="550070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/>
              <a:t>多看、多想、多做</a:t>
            </a:r>
            <a:endParaRPr lang="zh-TW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目標決定天花板</a:t>
            </a:r>
            <a:endParaRPr lang="zh-TW" altLang="en-US" dirty="0"/>
          </a:p>
        </p:txBody>
      </p:sp>
      <p:pic>
        <p:nvPicPr>
          <p:cNvPr id="4" name="圖片 3" descr="TB1VAUKGVXXXXbxXpXXXXXXXXXX_!!0-item_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57298"/>
            <a:ext cx="3589958" cy="5072098"/>
          </a:xfrm>
          <a:prstGeom prst="rect">
            <a:avLst/>
          </a:prstGeom>
        </p:spPr>
      </p:pic>
      <p:pic>
        <p:nvPicPr>
          <p:cNvPr id="5" name="圖片 4" descr="v2-94d2f0b85f2086adddb6aaeb540f480f_1200x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357298"/>
            <a:ext cx="3571900" cy="5042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10000</a:t>
            </a:r>
            <a:r>
              <a:rPr lang="zh-TW" altLang="en-US" dirty="0" smtClean="0"/>
              <a:t>小時法則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圖片 3" descr="mas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928802"/>
            <a:ext cx="7119251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10000</a:t>
            </a:r>
            <a:r>
              <a:rPr lang="zh-TW" altLang="en-US" dirty="0" smtClean="0"/>
              <a:t>小時是多少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一天</a:t>
            </a:r>
            <a:r>
              <a:rPr lang="en-US" altLang="zh-TW" dirty="0" smtClean="0"/>
              <a:t>24</a:t>
            </a:r>
            <a:r>
              <a:rPr lang="zh-TW" altLang="en-US" dirty="0" smtClean="0"/>
              <a:t>小時：</a:t>
            </a:r>
            <a:r>
              <a:rPr lang="en-US" altLang="zh-TW" dirty="0" smtClean="0"/>
              <a:t>1.14</a:t>
            </a:r>
            <a:r>
              <a:rPr lang="zh-TW" altLang="en-US" dirty="0" smtClean="0"/>
              <a:t>年</a:t>
            </a:r>
            <a:endParaRPr lang="en-US" altLang="zh-TW" dirty="0" smtClean="0"/>
          </a:p>
          <a:p>
            <a:r>
              <a:rPr lang="zh-TW" altLang="en-US" dirty="0" smtClean="0"/>
              <a:t>一天</a:t>
            </a:r>
            <a:r>
              <a:rPr lang="en-US" altLang="zh-TW" dirty="0" smtClean="0"/>
              <a:t>8</a:t>
            </a:r>
            <a:r>
              <a:rPr lang="zh-TW" altLang="en-US" dirty="0" smtClean="0"/>
              <a:t>小時：</a:t>
            </a:r>
            <a:r>
              <a:rPr lang="en-US" altLang="zh-TW" dirty="0" smtClean="0"/>
              <a:t>3.42</a:t>
            </a:r>
            <a:r>
              <a:rPr lang="zh-TW" altLang="en-US" dirty="0" smtClean="0"/>
              <a:t>年</a:t>
            </a:r>
            <a:endParaRPr lang="en-US" altLang="zh-TW" dirty="0" smtClean="0"/>
          </a:p>
          <a:p>
            <a:r>
              <a:rPr lang="zh-TW" altLang="en-US" dirty="0" smtClean="0"/>
              <a:t>一天</a:t>
            </a:r>
            <a:r>
              <a:rPr lang="en-US" altLang="zh-TW" dirty="0" smtClean="0"/>
              <a:t>2</a:t>
            </a:r>
            <a:r>
              <a:rPr lang="zh-TW" altLang="en-US" dirty="0" smtClean="0"/>
              <a:t>小時：</a:t>
            </a:r>
            <a:r>
              <a:rPr lang="en-US" altLang="zh-TW" dirty="0" smtClean="0"/>
              <a:t>13.69</a:t>
            </a:r>
            <a:r>
              <a:rPr lang="zh-TW" altLang="en-US" dirty="0" smtClean="0"/>
              <a:t>年</a:t>
            </a:r>
            <a:endParaRPr lang="en-US" altLang="zh-TW" dirty="0" smtClean="0"/>
          </a:p>
          <a:p>
            <a:r>
              <a:rPr lang="zh-TW" altLang="en-US" dirty="0" smtClean="0"/>
              <a:t>一天</a:t>
            </a:r>
            <a:r>
              <a:rPr lang="en-US" altLang="zh-TW" dirty="0" smtClean="0"/>
              <a:t>1</a:t>
            </a:r>
            <a:r>
              <a:rPr lang="zh-TW" altLang="en-US" dirty="0" smtClean="0"/>
              <a:t>小時：</a:t>
            </a:r>
            <a:r>
              <a:rPr lang="en-US" altLang="zh-TW" dirty="0" smtClean="0"/>
              <a:t>27.4</a:t>
            </a:r>
            <a:r>
              <a:rPr lang="zh-TW" altLang="en-US" dirty="0" smtClean="0"/>
              <a:t>年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問題出在哪裡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圖片 3" descr="mas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928802"/>
            <a:ext cx="7119251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有效練習</a:t>
            </a:r>
            <a:endParaRPr lang="zh-TW" altLang="en-US" dirty="0"/>
          </a:p>
        </p:txBody>
      </p:sp>
      <p:pic>
        <p:nvPicPr>
          <p:cNvPr id="4" name="圖片 3" descr="65532563_441784916401334_440654611691095214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571612"/>
            <a:ext cx="7215238" cy="469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掌握正確方法</a:t>
            </a:r>
            <a:endParaRPr lang="zh-TW" altLang="en-US" dirty="0"/>
          </a:p>
        </p:txBody>
      </p:sp>
      <p:pic>
        <p:nvPicPr>
          <p:cNvPr id="4" name="圖片 3" descr="41204040.png"/>
          <p:cNvPicPr>
            <a:picLocks noChangeAspect="1"/>
          </p:cNvPicPr>
          <p:nvPr/>
        </p:nvPicPr>
        <p:blipFill>
          <a:blip r:embed="rId3"/>
          <a:srcRect t="7972"/>
          <a:stretch>
            <a:fillRect/>
          </a:stretch>
        </p:blipFill>
        <p:spPr>
          <a:xfrm>
            <a:off x="857224" y="1354726"/>
            <a:ext cx="7429552" cy="5360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自我介紹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姓名：洪家威</a:t>
            </a:r>
          </a:p>
          <a:p>
            <a:r>
              <a:rPr lang="zh-TW" altLang="en-US" sz="2800" dirty="0" smtClean="0"/>
              <a:t>經歷：阿蓮國小→阿蓮國中→臺南一中科學班→成功大學醫學系</a:t>
            </a:r>
          </a:p>
          <a:p>
            <a:r>
              <a:rPr lang="zh-TW" altLang="en-US" sz="2800" dirty="0" smtClean="0"/>
              <a:t>興趣：繪畫、中國笛、學習新東西</a:t>
            </a:r>
            <a:endParaRPr lang="en-US" altLang="zh-TW" sz="2800" dirty="0" smtClean="0"/>
          </a:p>
          <a:p>
            <a:endParaRPr lang="zh-TW" altLang="en-US" sz="20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不怕犯錯</a:t>
            </a:r>
            <a:endParaRPr lang="zh-TW" altLang="en-US" dirty="0"/>
          </a:p>
        </p:txBody>
      </p:sp>
      <p:pic>
        <p:nvPicPr>
          <p:cNvPr id="4" name="圖片 3" descr="x1080-K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250273"/>
            <a:ext cx="4524406" cy="3393305"/>
          </a:xfrm>
          <a:prstGeom prst="rect">
            <a:avLst/>
          </a:prstGeom>
        </p:spPr>
      </p:pic>
      <p:pic>
        <p:nvPicPr>
          <p:cNvPr id="5" name="圖片 4" descr="maxresdefault.jpg"/>
          <p:cNvPicPr>
            <a:picLocks noChangeAspect="1"/>
          </p:cNvPicPr>
          <p:nvPr/>
        </p:nvPicPr>
        <p:blipFill>
          <a:blip r:embed="rId4"/>
          <a:srcRect l="21875" r="26270"/>
          <a:stretch>
            <a:fillRect/>
          </a:stretch>
        </p:blipFill>
        <p:spPr>
          <a:xfrm>
            <a:off x="142844" y="1785926"/>
            <a:ext cx="4214842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會與不會之間</a:t>
            </a:r>
            <a:endParaRPr lang="zh-TW" altLang="en-US" dirty="0"/>
          </a:p>
        </p:txBody>
      </p:sp>
      <p:pic>
        <p:nvPicPr>
          <p:cNvPr id="4" name="圖片 3" descr="o0724108014363790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56" y="1571612"/>
            <a:ext cx="3256515" cy="4857784"/>
          </a:xfrm>
          <a:prstGeom prst="rect">
            <a:avLst/>
          </a:prstGeom>
        </p:spPr>
      </p:pic>
      <p:pic>
        <p:nvPicPr>
          <p:cNvPr id="5" name="圖片 4" descr="o072410801436379008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1643050"/>
            <a:ext cx="3214710" cy="4795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技能樹怎麼點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圖片 3" descr="5a34ac0b6fb96f277c644922bedc22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298"/>
            <a:ext cx="9144000" cy="5135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現有技能與目標</a:t>
            </a:r>
            <a:endParaRPr lang="zh-TW" altLang="en-US" dirty="0"/>
          </a:p>
        </p:txBody>
      </p:sp>
      <p:pic>
        <p:nvPicPr>
          <p:cNvPr id="4" name="圖片 3" descr="19273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5862"/>
            <a:ext cx="9144000" cy="5512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凡走過必留下痕跡</a:t>
            </a:r>
            <a:endParaRPr lang="zh-TW" altLang="en-US" dirty="0"/>
          </a:p>
        </p:txBody>
      </p:sp>
      <p:pic>
        <p:nvPicPr>
          <p:cNvPr id="4" name="圖片 3" descr="Your-Walk-banner_tcm9-265563.png"/>
          <p:cNvPicPr>
            <a:picLocks noChangeAspect="1"/>
          </p:cNvPicPr>
          <p:nvPr/>
        </p:nvPicPr>
        <p:blipFill>
          <a:blip r:embed="rId3"/>
          <a:srcRect t="30746"/>
          <a:stretch>
            <a:fillRect/>
          </a:stretch>
        </p:blipFill>
        <p:spPr>
          <a:xfrm>
            <a:off x="785786" y="1714488"/>
            <a:ext cx="7572428" cy="4461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沒有任何知識是完全無用的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428876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感謝聆聽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左腦</a:t>
            </a:r>
            <a:r>
              <a:rPr lang="en-US" altLang="zh-TW" dirty="0" smtClean="0"/>
              <a:t>/</a:t>
            </a:r>
            <a:r>
              <a:rPr lang="zh-TW" altLang="en-US" dirty="0" smtClean="0"/>
              <a:t>右腦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圖片 3" descr="stock-vector-left-and-right-human-brai.jpg"/>
          <p:cNvPicPr>
            <a:picLocks noChangeAspect="1"/>
          </p:cNvPicPr>
          <p:nvPr/>
        </p:nvPicPr>
        <p:blipFill>
          <a:blip r:embed="rId3"/>
          <a:srcRect b="14892"/>
          <a:stretch>
            <a:fillRect/>
          </a:stretch>
        </p:blipFill>
        <p:spPr>
          <a:xfrm>
            <a:off x="500034" y="1571612"/>
            <a:ext cx="8215370" cy="4899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左腦類型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00562" y="2428868"/>
            <a:ext cx="4186238" cy="3697295"/>
          </a:xfrm>
        </p:spPr>
        <p:txBody>
          <a:bodyPr/>
          <a:lstStyle/>
          <a:p>
            <a:r>
              <a:rPr lang="zh-TW" altLang="en-US" dirty="0" smtClean="0"/>
              <a:t>讀書</a:t>
            </a:r>
            <a:endParaRPr lang="en-US" altLang="zh-TW" dirty="0" smtClean="0"/>
          </a:p>
          <a:p>
            <a:r>
              <a:rPr lang="zh-TW" altLang="en-US" dirty="0" smtClean="0"/>
              <a:t>語言</a:t>
            </a:r>
            <a:endParaRPr lang="en-US" altLang="zh-TW" dirty="0" smtClean="0"/>
          </a:p>
          <a:p>
            <a:r>
              <a:rPr lang="zh-TW" altLang="en-US" dirty="0" smtClean="0"/>
              <a:t>邏輯推理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stock-vector-left-and-right-human-brai.jpg"/>
          <p:cNvPicPr>
            <a:picLocks noChangeAspect="1"/>
          </p:cNvPicPr>
          <p:nvPr/>
        </p:nvPicPr>
        <p:blipFill>
          <a:blip r:embed="rId3"/>
          <a:srcRect l="13913" r="49565" b="14892"/>
          <a:stretch>
            <a:fillRect/>
          </a:stretch>
        </p:blipFill>
        <p:spPr>
          <a:xfrm>
            <a:off x="642910" y="1571612"/>
            <a:ext cx="3000396" cy="4899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右腦類型</a:t>
            </a:r>
            <a:endParaRPr lang="zh-TW" altLang="en-US" dirty="0"/>
          </a:p>
        </p:txBody>
      </p:sp>
      <p:pic>
        <p:nvPicPr>
          <p:cNvPr id="4" name="圖片 3" descr="stock-vector-left-and-right-human-brai.jpg"/>
          <p:cNvPicPr>
            <a:picLocks noChangeAspect="1"/>
          </p:cNvPicPr>
          <p:nvPr/>
        </p:nvPicPr>
        <p:blipFill>
          <a:blip r:embed="rId3"/>
          <a:srcRect l="50435" r="13043" b="14892"/>
          <a:stretch>
            <a:fillRect/>
          </a:stretch>
        </p:blipFill>
        <p:spPr>
          <a:xfrm>
            <a:off x="714348" y="1571612"/>
            <a:ext cx="3000396" cy="4899004"/>
          </a:xfrm>
          <a:prstGeom prst="rect">
            <a:avLst/>
          </a:prstGeom>
        </p:spPr>
      </p:pic>
      <p:pic>
        <p:nvPicPr>
          <p:cNvPr id="5" name="圖片 4" descr="115ixsCDunffxVREkoeBvT2aQ42vOjQGtKZtZ0Mv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500174"/>
            <a:ext cx="2490752" cy="2490752"/>
          </a:xfrm>
          <a:prstGeom prst="rect">
            <a:avLst/>
          </a:prstGeom>
        </p:spPr>
      </p:pic>
      <p:pic>
        <p:nvPicPr>
          <p:cNvPr id="6" name="圖片 5" descr="the-veiled-virgin-sculpture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1500174"/>
            <a:ext cx="3750513" cy="5000684"/>
          </a:xfrm>
          <a:prstGeom prst="rect">
            <a:avLst/>
          </a:prstGeom>
        </p:spPr>
      </p:pic>
      <p:pic>
        <p:nvPicPr>
          <p:cNvPr id="7" name="圖片 6" descr="tru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3786190"/>
            <a:ext cx="2568980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10252-andy-potts-kona-swim-tips-700x394.jpg"/>
          <p:cNvPicPr>
            <a:picLocks noChangeAspect="1"/>
          </p:cNvPicPr>
          <p:nvPr/>
        </p:nvPicPr>
        <p:blipFill>
          <a:blip r:embed="rId3"/>
          <a:srcRect r="11607"/>
          <a:stretch>
            <a:fillRect/>
          </a:stretch>
        </p:blipFill>
        <p:spPr>
          <a:xfrm>
            <a:off x="2571736" y="2500306"/>
            <a:ext cx="3929090" cy="2501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小腦</a:t>
            </a:r>
            <a:r>
              <a:rPr lang="en-US" altLang="zh-TW" dirty="0" smtClean="0"/>
              <a:t>-</a:t>
            </a:r>
            <a:r>
              <a:rPr lang="zh-TW" altLang="en-US" dirty="0" smtClean="0"/>
              <a:t>肌肉類型</a:t>
            </a:r>
            <a:endParaRPr lang="zh-TW" altLang="en-US" dirty="0"/>
          </a:p>
        </p:txBody>
      </p:sp>
      <p:pic>
        <p:nvPicPr>
          <p:cNvPr id="4" name="圖片 3" descr="3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785926"/>
            <a:ext cx="2668666" cy="4000528"/>
          </a:xfrm>
          <a:prstGeom prst="rect">
            <a:avLst/>
          </a:prstGeom>
        </p:spPr>
      </p:pic>
      <p:pic>
        <p:nvPicPr>
          <p:cNvPr id="6" name="圖片 5" descr="73306935_p0_master1200.jpg"/>
          <p:cNvPicPr>
            <a:picLocks noChangeAspect="1"/>
          </p:cNvPicPr>
          <p:nvPr/>
        </p:nvPicPr>
        <p:blipFill>
          <a:blip r:embed="rId5" cstate="print"/>
          <a:srcRect l="7925" r="6887"/>
          <a:stretch>
            <a:fillRect/>
          </a:stretch>
        </p:blipFill>
        <p:spPr>
          <a:xfrm>
            <a:off x="285720" y="1857364"/>
            <a:ext cx="3071834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學習是一切的混合</a:t>
            </a:r>
            <a:endParaRPr lang="zh-TW" altLang="en-US" dirty="0"/>
          </a:p>
        </p:txBody>
      </p:sp>
      <p:pic>
        <p:nvPicPr>
          <p:cNvPr id="4" name="圖片 3" descr="22031797-human-brain-with-arms-and-legs-playing-a-piano-3d-illustration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285859"/>
            <a:ext cx="7429552" cy="5572165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160248" y="1428736"/>
            <a:ext cx="8840909" cy="5143536"/>
            <a:chOff x="160248" y="1428736"/>
            <a:chExt cx="8840909" cy="5143536"/>
          </a:xfrm>
        </p:grpSpPr>
        <p:pic>
          <p:nvPicPr>
            <p:cNvPr id="5" name="圖片 4" descr="643x0w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1539" y="1428736"/>
              <a:ext cx="3502092" cy="2625208"/>
            </a:xfrm>
            <a:prstGeom prst="rect">
              <a:avLst/>
            </a:prstGeom>
          </p:spPr>
        </p:pic>
        <p:pic>
          <p:nvPicPr>
            <p:cNvPr id="6" name="圖片 5" descr="osu_game_screenshot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248" y="4071942"/>
              <a:ext cx="4445031" cy="2500330"/>
            </a:xfrm>
            <a:prstGeom prst="rect">
              <a:avLst/>
            </a:prstGeom>
          </p:spPr>
        </p:pic>
        <p:pic>
          <p:nvPicPr>
            <p:cNvPr id="7" name="圖片 6" descr="psm-game-7836-ss4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0" y="4071942"/>
              <a:ext cx="4412347" cy="2500330"/>
            </a:xfrm>
            <a:prstGeom prst="rect">
              <a:avLst/>
            </a:prstGeom>
          </p:spPr>
        </p:pic>
        <p:pic>
          <p:nvPicPr>
            <p:cNvPr id="8" name="圖片 7" descr="screen-9.jpg"/>
            <p:cNvPicPr>
              <a:picLocks noChangeAspect="1"/>
            </p:cNvPicPr>
            <p:nvPr/>
          </p:nvPicPr>
          <p:blipFill>
            <a:blip r:embed="rId7" cstate="print"/>
            <a:srcRect t="11693" b="8796"/>
            <a:stretch>
              <a:fillRect/>
            </a:stretch>
          </p:blipFill>
          <p:spPr>
            <a:xfrm>
              <a:off x="4572001" y="1429989"/>
              <a:ext cx="4429156" cy="264195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428876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試著學個新東西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學習曲線</a:t>
            </a:r>
            <a:endParaRPr lang="zh-TW" altLang="en-US" dirty="0"/>
          </a:p>
        </p:txBody>
      </p:sp>
      <p:pic>
        <p:nvPicPr>
          <p:cNvPr id="4" name="圖片 3" descr="07learningcur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428736"/>
            <a:ext cx="7929618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206</TotalTime>
  <Words>877</Words>
  <Application>Microsoft Office PowerPoint</Application>
  <PresentationFormat>如螢幕大小 (4:3)</PresentationFormat>
  <Paragraphs>118</Paragraphs>
  <Slides>26</Slides>
  <Notes>22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龍騰四海</vt:lpstr>
      <vt:lpstr>學習任何新事物的方法與挑戰</vt:lpstr>
      <vt:lpstr>自我介紹</vt:lpstr>
      <vt:lpstr>左腦/右腦?</vt:lpstr>
      <vt:lpstr>左腦類型</vt:lpstr>
      <vt:lpstr>右腦類型</vt:lpstr>
      <vt:lpstr>小腦-肌肉類型</vt:lpstr>
      <vt:lpstr>學習是一切的混合</vt:lpstr>
      <vt:lpstr>試著學個新東西</vt:lpstr>
      <vt:lpstr>學習曲線</vt:lpstr>
      <vt:lpstr>每個階段是什麼感覺?</vt:lpstr>
      <vt:lpstr>停滯期有多久?</vt:lpstr>
      <vt:lpstr>學習曲線是由許多小曲線的組合</vt:lpstr>
      <vt:lpstr>天分讓你進步更快</vt:lpstr>
      <vt:lpstr>目標決定天花板</vt:lpstr>
      <vt:lpstr>10000小時法則?</vt:lpstr>
      <vt:lpstr>10000小時是多少?</vt:lpstr>
      <vt:lpstr>問題出在哪裡?</vt:lpstr>
      <vt:lpstr>1.有效練習</vt:lpstr>
      <vt:lpstr>2.掌握正確方法</vt:lpstr>
      <vt:lpstr>3.不怕犯錯</vt:lpstr>
      <vt:lpstr>會與不會之間</vt:lpstr>
      <vt:lpstr>技能樹怎麼點?</vt:lpstr>
      <vt:lpstr>現有技能與目標</vt:lpstr>
      <vt:lpstr>凡走過必留下痕跡</vt:lpstr>
      <vt:lpstr>沒有任何知識是完全無用的</vt:lpstr>
      <vt:lpstr>感謝聆聽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技能點怎麼用?</dc:title>
  <dc:creator>my</dc:creator>
  <cp:lastModifiedBy>GuangYuanUser</cp:lastModifiedBy>
  <cp:revision>41</cp:revision>
  <dcterms:created xsi:type="dcterms:W3CDTF">2019-08-01T06:43:19Z</dcterms:created>
  <dcterms:modified xsi:type="dcterms:W3CDTF">2019-08-22T01:34:12Z</dcterms:modified>
</cp:coreProperties>
</file>